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112" y="-1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Business – Research - Ethics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WOW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4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Empowerment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Giving employees the authority to correct a problem without first checking with management</a:t>
            </a:r>
          </a:p>
        </p:txBody>
      </p:sp>
    </p:spTree>
    <p:extLst>
      <p:ext uri="{BB962C8B-B14F-4D97-AF65-F5344CB8AC3E}">
        <p14:creationId xmlns:p14="http://schemas.microsoft.com/office/powerpoint/2010/main" val="192652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i="1" dirty="0" smtClean="0"/>
              <a:t>The </a:t>
            </a:r>
            <a:r>
              <a:rPr lang="en-US" b="1" i="1" dirty="0"/>
              <a:t>study of the spending characteristics and purchasing power of the consumer who are within your business's geographic area of operation; a research method for defining the market parameters of a business.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1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moral standards that guide marketing decisions and actions</a:t>
            </a:r>
          </a:p>
        </p:txBody>
      </p:sp>
    </p:spTree>
    <p:extLst>
      <p:ext uri="{BB962C8B-B14F-4D97-AF65-F5344CB8AC3E}">
        <p14:creationId xmlns:p14="http://schemas.microsoft.com/office/powerpoint/2010/main" val="244123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firm's obligation to improve its positive effects on society and reduce its negative effects</a:t>
            </a:r>
          </a:p>
        </p:txBody>
      </p:sp>
    </p:spTree>
    <p:extLst>
      <p:ext uri="{BB962C8B-B14F-4D97-AF65-F5344CB8AC3E}">
        <p14:creationId xmlns:p14="http://schemas.microsoft.com/office/powerpoint/2010/main" val="575109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difference between the benefits a customer sees </a:t>
            </a:r>
            <a:r>
              <a:rPr lang="en-US" dirty="0" smtClean="0"/>
              <a:t>from </a:t>
            </a:r>
            <a:r>
              <a:rPr lang="en-US" dirty="0"/>
              <a:t>a market offering and the costs of obtaining those benefits.</a:t>
            </a:r>
          </a:p>
        </p:txBody>
      </p:sp>
    </p:spTree>
    <p:extLst>
      <p:ext uri="{BB962C8B-B14F-4D97-AF65-F5344CB8AC3E}">
        <p14:creationId xmlns:p14="http://schemas.microsoft.com/office/powerpoint/2010/main" val="423979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idea that an organization should aim all its efforts at satisfying its customers-at a profit</a:t>
            </a:r>
          </a:p>
        </p:txBody>
      </p:sp>
    </p:spTree>
    <p:extLst>
      <p:ext uri="{BB962C8B-B14F-4D97-AF65-F5344CB8AC3E}">
        <p14:creationId xmlns:p14="http://schemas.microsoft.com/office/powerpoint/2010/main" val="291141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Exchanges between individuals or organizations-and activities that facilitate those exchanges-based on applications of information technology.</a:t>
            </a:r>
          </a:p>
        </p:txBody>
      </p:sp>
    </p:spTree>
    <p:extLst>
      <p:ext uri="{BB962C8B-B14F-4D97-AF65-F5344CB8AC3E}">
        <p14:creationId xmlns:p14="http://schemas.microsoft.com/office/powerpoint/2010/main" val="206306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development and spread of new ideas,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304232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Transporting, storing and handling of goods in ways that match target customer's needs with a firm's marketing mix</a:t>
            </a:r>
          </a:p>
        </p:txBody>
      </p:sp>
    </p:spTree>
    <p:extLst>
      <p:ext uri="{BB962C8B-B14F-4D97-AF65-F5344CB8AC3E}">
        <p14:creationId xmlns:p14="http://schemas.microsoft.com/office/powerpoint/2010/main" val="398668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72168"/>
            <a:ext cx="8153399" cy="1143000"/>
          </a:xfrm>
        </p:spPr>
        <p:txBody>
          <a:bodyPr/>
          <a:lstStyle/>
          <a:p>
            <a:r>
              <a:rPr lang="en-US" dirty="0" smtClean="0"/>
              <a:t>Total Quality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philosophy that everyone in the organization is concerned about quality, throughout all of the firm's activities, to better serve customer needs.</a:t>
            </a:r>
          </a:p>
        </p:txBody>
      </p:sp>
    </p:spTree>
    <p:extLst>
      <p:ext uri="{BB962C8B-B14F-4D97-AF65-F5344CB8AC3E}">
        <p14:creationId xmlns:p14="http://schemas.microsoft.com/office/powerpoint/2010/main" val="253303575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</TotalTime>
  <Words>210</Words>
  <Application>Microsoft Macintosh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WOW 10</vt:lpstr>
      <vt:lpstr>Marketing Ethics</vt:lpstr>
      <vt:lpstr>Social Responsibility</vt:lpstr>
      <vt:lpstr>Customer Value</vt:lpstr>
      <vt:lpstr>Marketing Concept</vt:lpstr>
      <vt:lpstr>E-commerce</vt:lpstr>
      <vt:lpstr>Innovation</vt:lpstr>
      <vt:lpstr>Logistics</vt:lpstr>
      <vt:lpstr>Total Quality Management</vt:lpstr>
      <vt:lpstr>Empowerment</vt:lpstr>
      <vt:lpstr>Market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WOW 10</dc:title>
  <dc:creator>Mike Rogan</dc:creator>
  <cp:lastModifiedBy>Mike Rogan</cp:lastModifiedBy>
  <cp:revision>2</cp:revision>
  <dcterms:created xsi:type="dcterms:W3CDTF">2012-05-29T03:36:33Z</dcterms:created>
  <dcterms:modified xsi:type="dcterms:W3CDTF">2012-05-29T14:34:19Z</dcterms:modified>
</cp:coreProperties>
</file>